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NmYhbf0/jzgi8cNJZmIYlTfLO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start: minuut 5:50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videos</a:t>
            </a: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 video link in foto</a:t>
            </a: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bjvusKFR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4gWhBENI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26904" r="26905"/>
          <a:stretch/>
        </p:blipFill>
        <p:spPr>
          <a:xfrm>
            <a:off x="11160744" y="0"/>
            <a:ext cx="7127256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1028700" y="1207294"/>
            <a:ext cx="9106203" cy="7330132"/>
            <a:chOff x="0" y="238125"/>
            <a:chExt cx="12141603" cy="9773509"/>
          </a:xfrm>
        </p:grpSpPr>
        <p:sp>
          <p:nvSpPr>
            <p:cNvPr id="90" name="Google Shape;90;p1"/>
            <p:cNvSpPr txBox="1"/>
            <p:nvPr/>
          </p:nvSpPr>
          <p:spPr>
            <a:xfrm>
              <a:off x="0" y="238125"/>
              <a:ext cx="12141603" cy="6525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Circular skills in de mode</a:t>
              </a: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7828534"/>
              <a:ext cx="11441400" cy="21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Duurzaamheid en circulariteit in de mode industrie</a:t>
              </a:r>
              <a:endParaRPr/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Week 5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DFDF9">
              <a:alpha val="6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2425847" y="3984490"/>
            <a:ext cx="13436305" cy="2293723"/>
            <a:chOff x="0" y="0"/>
            <a:chExt cx="17915073" cy="3058295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1836943" y="2359386"/>
              <a:ext cx="14241188" cy="698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3D3D3D"/>
                  </a:solidFill>
                  <a:latin typeface="Arimo"/>
                  <a:ea typeface="Arimo"/>
                  <a:cs typeface="Arimo"/>
                  <a:sym typeface="Arimo"/>
                </a:rPr>
                <a:t>Groeiend, circulair en iedereen heeft er profijt van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0"/>
              <a:ext cx="17915073" cy="13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Good Economy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56312" r="16508"/>
          <a:stretch/>
        </p:blipFill>
        <p:spPr>
          <a:xfrm>
            <a:off x="11321639" y="267060"/>
            <a:ext cx="5937661" cy="9752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1028700" y="1028700"/>
            <a:ext cx="7823521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Wie betaald nou echt de prijs voor jouw goedkope kleding?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028700" y="7127875"/>
            <a:ext cx="5945519" cy="60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Ga naar Menti.com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992" y="4012788"/>
            <a:ext cx="11748008" cy="6118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4"/>
          <p:cNvGrpSpPr/>
          <p:nvPr/>
        </p:nvGrpSpPr>
        <p:grpSpPr>
          <a:xfrm>
            <a:off x="1028700" y="1047750"/>
            <a:ext cx="6929887" cy="4801665"/>
            <a:chOff x="0" y="0"/>
            <a:chExt cx="9239850" cy="6402220"/>
          </a:xfrm>
        </p:grpSpPr>
        <p:sp>
          <p:nvSpPr>
            <p:cNvPr id="115" name="Google Shape;115;p4"/>
            <p:cNvSpPr txBox="1"/>
            <p:nvPr/>
          </p:nvSpPr>
          <p:spPr>
            <a:xfrm>
              <a:off x="0" y="0"/>
              <a:ext cx="9239850" cy="52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Waarom kunnen bedrijven niet goed controleren?</a:t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0" y="5670912"/>
              <a:ext cx="9239850" cy="731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134" y="4568799"/>
            <a:ext cx="10632757" cy="51255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1028700" y="1028700"/>
            <a:ext cx="1285995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Hoe zit het dan op de wereldmarkt?</a:t>
            </a:r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>
            <a:off x="1028700" y="3985527"/>
            <a:ext cx="6092434" cy="2301660"/>
            <a:chOff x="0" y="-19050"/>
            <a:chExt cx="8123246" cy="3068880"/>
          </a:xfrm>
        </p:grpSpPr>
        <p:sp>
          <p:nvSpPr>
            <p:cNvPr id="124" name="Google Shape;124;p5"/>
            <p:cNvSpPr txBox="1"/>
            <p:nvPr/>
          </p:nvSpPr>
          <p:spPr>
            <a:xfrm>
              <a:off x="0" y="794522"/>
              <a:ext cx="8123246" cy="2255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Hoe komt het dat de prijzen voor grondstoffen zo laag gehouden kunnen worden?</a:t>
              </a: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-19050"/>
              <a:ext cx="8123246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 txBox="1"/>
          <p:nvPr/>
        </p:nvSpPr>
        <p:spPr>
          <a:xfrm>
            <a:off x="8401759" y="1551837"/>
            <a:ext cx="8857541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028700" y="1028700"/>
            <a:ext cx="141097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Wat is Circulaire Economie?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1028700" y="2144104"/>
            <a:ext cx="11373074" cy="172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En hoe werkt het in de mode industrie?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 title="Biobased Economy: Circular Fashion | W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4425950"/>
            <a:ext cx="7429500" cy="419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title="Creating a circular economy for fashion | Rethink Sustainabil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4425950"/>
            <a:ext cx="7429501" cy="419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2671" y="1600171"/>
            <a:ext cx="7086658" cy="70866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7"/>
          <p:cNvGrpSpPr/>
          <p:nvPr/>
        </p:nvGrpSpPr>
        <p:grpSpPr>
          <a:xfrm>
            <a:off x="1028700" y="1047750"/>
            <a:ext cx="6929887" cy="5771212"/>
            <a:chOff x="0" y="0"/>
            <a:chExt cx="9239850" cy="7694949"/>
          </a:xfrm>
        </p:grpSpPr>
        <p:sp>
          <p:nvSpPr>
            <p:cNvPr id="143" name="Google Shape;143;p7"/>
            <p:cNvSpPr txBox="1"/>
            <p:nvPr/>
          </p:nvSpPr>
          <p:spPr>
            <a:xfrm>
              <a:off x="0" y="0"/>
              <a:ext cx="9239850" cy="26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(Duurzame) verdienmodellen </a:t>
              </a: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0" y="3029312"/>
              <a:ext cx="9239850" cy="4665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Welke verdienmodellen ken jij?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Menti.com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Brainstorm met je groepje welk verdienmodel bij jouw product / service past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1028700" y="1028700"/>
            <a:ext cx="1269265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Challenge: Permanent Clothing</a:t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1028700" y="2843776"/>
            <a:ext cx="6092434" cy="5289216"/>
            <a:chOff x="0" y="-19050"/>
            <a:chExt cx="8123246" cy="7052289"/>
          </a:xfrm>
        </p:grpSpPr>
        <p:sp>
          <p:nvSpPr>
            <p:cNvPr id="152" name="Google Shape;152;p8"/>
            <p:cNvSpPr txBox="1"/>
            <p:nvPr/>
          </p:nvSpPr>
          <p:spPr>
            <a:xfrm>
              <a:off x="0" y="794521"/>
              <a:ext cx="8123246" cy="623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Hoe communiceer/vertaal je als klein duurzaam modebedrijf jouw duurzame productie naar de consumenten?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0" y="-19050"/>
              <a:ext cx="8123246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8"/>
          <p:cNvSpPr txBox="1"/>
          <p:nvPr/>
        </p:nvSpPr>
        <p:spPr>
          <a:xfrm>
            <a:off x="8401759" y="1551837"/>
            <a:ext cx="8857541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 descr="Permanent | Sustainable Fashion Brand – permanentclothi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1759" y="3472389"/>
            <a:ext cx="8857541" cy="463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6572190" y="0"/>
            <a:ext cx="11715810" cy="10287000"/>
          </a:xfrm>
          <a:prstGeom prst="rect">
            <a:avLst/>
          </a:prstGeom>
          <a:solidFill>
            <a:srgbClr val="B9D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028700" y="4221027"/>
            <a:ext cx="4339766" cy="1821134"/>
            <a:chOff x="0" y="-57150"/>
            <a:chExt cx="5786354" cy="2428178"/>
          </a:xfrm>
        </p:grpSpPr>
        <p:sp>
          <p:nvSpPr>
            <p:cNvPr id="162" name="Google Shape;162;p9"/>
            <p:cNvSpPr txBox="1"/>
            <p:nvPr/>
          </p:nvSpPr>
          <p:spPr>
            <a:xfrm>
              <a:off x="0" y="-57150"/>
              <a:ext cx="5786354" cy="126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Vragen?</a:t>
              </a:r>
              <a:endParaRPr/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0" y="1827045"/>
              <a:ext cx="5786354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7214510" y="7791950"/>
            <a:ext cx="10727177" cy="2904126"/>
            <a:chOff x="0" y="-38100"/>
            <a:chExt cx="14302903" cy="3872168"/>
          </a:xfrm>
        </p:grpSpPr>
        <p:sp>
          <p:nvSpPr>
            <p:cNvPr id="165" name="Google Shape;165;p9"/>
            <p:cNvSpPr txBox="1"/>
            <p:nvPr/>
          </p:nvSpPr>
          <p:spPr>
            <a:xfrm>
              <a:off x="0" y="-38100"/>
              <a:ext cx="14302903" cy="87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Volgende week: Good Design</a:t>
              </a:r>
              <a:endParaRPr/>
            </a:p>
          </p:txBody>
        </p:sp>
        <p:sp>
          <p:nvSpPr>
            <p:cNvPr id="166" name="Google Shape;166;p9"/>
            <p:cNvSpPr txBox="1"/>
            <p:nvPr/>
          </p:nvSpPr>
          <p:spPr>
            <a:xfrm>
              <a:off x="0" y="3290085"/>
              <a:ext cx="14302903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" name="Google Shape;167;p9" descr="Track - Circulaire ketenregie kleding en textiel - CIR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470" y="562225"/>
            <a:ext cx="10001250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67DDE1196C445B5221BC40DBE7232" ma:contentTypeVersion="13" ma:contentTypeDescription="Een nieuw document maken." ma:contentTypeScope="" ma:versionID="8ca84e8ca87d3025bd6422e6144bc111">
  <xsd:schema xmlns:xsd="http://www.w3.org/2001/XMLSchema" xmlns:xs="http://www.w3.org/2001/XMLSchema" xmlns:p="http://schemas.microsoft.com/office/2006/metadata/properties" xmlns:ns2="ea285584-909a-4237-8ea9-98bf88894490" xmlns:ns3="7cb43c73-25bb-413d-8ae7-bed74a290f12" targetNamespace="http://schemas.microsoft.com/office/2006/metadata/properties" ma:root="true" ma:fieldsID="5775a187126c2c53f4bcb4b144118f73" ns2:_="" ns3:_="">
    <xsd:import namespace="ea285584-909a-4237-8ea9-98bf88894490"/>
    <xsd:import namespace="7cb43c73-25bb-413d-8ae7-bed74a290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5584-909a-4237-8ea9-98bf8889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43c73-25bb-413d-8ae7-bed74a290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C1B409-6BCE-4DFA-9176-F092084DAE0B}"/>
</file>

<file path=customXml/itemProps2.xml><?xml version="1.0" encoding="utf-8"?>
<ds:datastoreItem xmlns:ds="http://schemas.openxmlformats.org/officeDocument/2006/customXml" ds:itemID="{6450FEA6-0CC4-40FB-A2DD-32DF475093C2}"/>
</file>

<file path=customXml/itemProps3.xml><?xml version="1.0" encoding="utf-8"?>
<ds:datastoreItem xmlns:ds="http://schemas.openxmlformats.org/officeDocument/2006/customXml" ds:itemID="{C60EDD32-3523-4149-8C64-9E7CD4A167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Aangepast</PresentationFormat>
  <Paragraphs>29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Arimo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</dc:creator>
  <cp:lastModifiedBy>Mieke Steenveld</cp:lastModifiedBy>
  <cp:revision>1</cp:revision>
  <dcterms:created xsi:type="dcterms:W3CDTF">2006-08-16T00:00:00Z</dcterms:created>
  <dcterms:modified xsi:type="dcterms:W3CDTF">2022-05-03T10:49:27Z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0x010100AA967DDE1196C445B5221BC40DBE7232</vt:lpwstr>
  </property>
</Properties>
</file>